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59" r:id="rId8"/>
    <p:sldId id="263" r:id="rId9"/>
    <p:sldId id="267" r:id="rId10"/>
    <p:sldId id="270" r:id="rId11"/>
    <p:sldId id="271" r:id="rId12"/>
    <p:sldId id="275" r:id="rId13"/>
    <p:sldId id="274" r:id="rId14"/>
    <p:sldId id="262" r:id="rId15"/>
    <p:sldId id="261" r:id="rId16"/>
    <p:sldId id="276" r:id="rId17"/>
    <p:sldId id="280" r:id="rId18"/>
    <p:sldId id="281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0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1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7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8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8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9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3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CC59-2A48-4086-9E4A-E7479415125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1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Teesside Crown Court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Showing the police recorded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room used for police interviews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2D8F1-793D-434B-8DB7-27B65F4A9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4" y="2506661"/>
            <a:ext cx="5194852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Showing the police recorded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police DVD disc used for police interviews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DC849-AD43-4DD2-AA35-3948E405A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87" y="2487405"/>
            <a:ext cx="5340626" cy="40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small security scanner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6BAE62-AE13-4F01-9DE9-7F9557ED8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4130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general waiting area inside the court building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A2976F8-1324-4DE8-86A8-E344BF95B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47093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waiting room for witnesses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4BF530-A5FE-43CE-8C11-513B4B315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8114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Walking into one courtroom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4162512-C62D-4B19-AEE4-FAAF6701D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6387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you see from this witness box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A8462B-1959-4969-8915-E76B83481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3482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the ‘live link’ to answer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TV in the live link room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852D25-F654-457F-A052-91CA47C9B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06" y="2247555"/>
            <a:ext cx="1778588" cy="42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5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the ‘live link’ to answer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court room TV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CCC82-5DC7-49A7-9F15-3BF948F78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3043" y="2318440"/>
            <a:ext cx="5565913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9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court crest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434948D-E55B-4BBE-BBC4-9CEDB703A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15007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Outside the court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53683B3-9D37-4A06-B530-599E1EE8D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634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Inside one court room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326F907-701E-49E5-A564-5CD53DA84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4983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screen(s)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258E35-D2E5-4419-A3F8-5ABDB3972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2286" y="2532960"/>
            <a:ext cx="4525617" cy="3394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CD7064-B1A1-4E7A-B9F7-7CBC2F437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2652" y="2532962"/>
            <a:ext cx="4525618" cy="33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the defendant sees when the screen is 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38D61-01D8-4869-97E9-A9C642D70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21182" y="2421081"/>
            <a:ext cx="5749636" cy="43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the defendant sees when the screen is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12E1A-CCD4-4705-A67A-595AF5530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73" y="2355767"/>
            <a:ext cx="5900854" cy="44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2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Stopping some people being in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public gallery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5B1913-827C-403A-B709-D527D24F3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8108" y="2693090"/>
            <a:ext cx="4135783" cy="31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2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No wigs or gowns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FC0878-2DD1-450E-8ED1-3304E1F08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1625" y="2369741"/>
            <a:ext cx="4352925" cy="32646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68239-1596-44F4-B38A-FEDD6B3A2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68" y="1825623"/>
            <a:ext cx="3264695" cy="43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Using the ‘live link’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927782-4DFE-459F-8FC6-2B2AF7385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800" y="1825625"/>
            <a:ext cx="58004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4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164</Words>
  <Application>Microsoft Office PowerPoint</Application>
  <PresentationFormat>Widescreen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Teesside Crown Court</vt:lpstr>
      <vt:lpstr>Outside the court</vt:lpstr>
      <vt:lpstr>Inside one court room</vt:lpstr>
      <vt:lpstr>Special Measures: Screens</vt:lpstr>
      <vt:lpstr>Special Measures: Screens</vt:lpstr>
      <vt:lpstr>Special Measures: Screens</vt:lpstr>
      <vt:lpstr>Special Measures: Stopping some people being in court</vt:lpstr>
      <vt:lpstr>Special measures: No wigs or gowns</vt:lpstr>
      <vt:lpstr>Special measures: Using the ‘live link’</vt:lpstr>
      <vt:lpstr>Special measures: Showing the police recorded interview</vt:lpstr>
      <vt:lpstr>Special measures: Showing the police recorded interview</vt:lpstr>
      <vt:lpstr>The small security scanner</vt:lpstr>
      <vt:lpstr>The general waiting area inside the court building</vt:lpstr>
      <vt:lpstr>A waiting room for witnesses</vt:lpstr>
      <vt:lpstr>Walking into one courtroom</vt:lpstr>
      <vt:lpstr>What you see from this witness box</vt:lpstr>
      <vt:lpstr>Using the ‘live link’ to answer questions</vt:lpstr>
      <vt:lpstr>Using the ‘live link’ to answer questions</vt:lpstr>
      <vt:lpstr>The court crest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Stewart</dc:creator>
  <cp:lastModifiedBy>Susan Stewart</cp:lastModifiedBy>
  <cp:revision>16</cp:revision>
  <dcterms:created xsi:type="dcterms:W3CDTF">2017-06-05T14:55:12Z</dcterms:created>
  <dcterms:modified xsi:type="dcterms:W3CDTF">2020-03-17T15:48:24Z</dcterms:modified>
</cp:coreProperties>
</file>