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89" r:id="rId9"/>
    <p:sldId id="270" r:id="rId10"/>
    <p:sldId id="271" r:id="rId11"/>
    <p:sldId id="275" r:id="rId12"/>
    <p:sldId id="274" r:id="rId13"/>
    <p:sldId id="262" r:id="rId14"/>
    <p:sldId id="261" r:id="rId15"/>
    <p:sldId id="276" r:id="rId16"/>
    <p:sldId id="280" r:id="rId17"/>
    <p:sldId id="281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Peterlee Magistrates’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police DVD disc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DC849-AD43-4DD2-AA35-3948E405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7" y="2487405"/>
            <a:ext cx="5340626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small security 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BAE62-AE13-4F01-9DE9-7F9557ED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4130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general waiting area inside the court building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59B445-D110-4B5F-83F8-587BB5652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093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waiting room for witnesses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C1E448B-CD65-4A6A-830E-185E26BF1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154" y="2420144"/>
            <a:ext cx="4654551" cy="3490912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F75848-B549-4CF3-B85A-69C5D2D47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6998" y="2420143"/>
            <a:ext cx="4654550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Walking into one courtroom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30AA78E-6248-41E1-B4D6-7F3B218C7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6387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see from this witness box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723972-8D6F-4E2B-9C16-AD01BA666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3482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TV in the live link room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48C09-7037-44F7-A0DC-EB9FB5217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25" y="2278200"/>
            <a:ext cx="27339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court room TV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6FEC6-1CF7-478B-84F3-F56985F00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45" y="2141537"/>
            <a:ext cx="36797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 crest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45DB48E-B827-4FEF-A5FD-349EDBC2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5007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the court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E819DE0-8B8E-4E01-84E5-2F073163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one court room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B13074E-7326-4B22-8E5F-8A7CD1975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054" y="2173677"/>
            <a:ext cx="4773890" cy="3580417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screen(s)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95D19-86A5-45AB-A7D7-B9F9C916D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2873" y="2311470"/>
            <a:ext cx="4966252" cy="37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C2327-21EE-4B6D-90D8-F208BDE93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4017" y="2445026"/>
            <a:ext cx="5883965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FFC3D-3FDF-45E7-8EBA-D218FA712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3530" y="2392018"/>
            <a:ext cx="5724939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Stopping some people being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public gallery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4DEB5-C332-4073-ADCC-22487EBF0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213" y="2574374"/>
            <a:ext cx="4895573" cy="36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Using the ‘live link’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DE76CC-38C6-443A-883B-12A43224F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2550" y="2269338"/>
            <a:ext cx="4826900" cy="3620174"/>
          </a:xfrm>
        </p:spPr>
      </p:pic>
    </p:spTree>
    <p:extLst>
      <p:ext uri="{BB962C8B-B14F-4D97-AF65-F5344CB8AC3E}">
        <p14:creationId xmlns:p14="http://schemas.microsoft.com/office/powerpoint/2010/main" val="32587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room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2D8F1-793D-434B-8DB7-27B65F4A9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2506661"/>
            <a:ext cx="5194852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158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Peterlee Magistrates’ Court</vt:lpstr>
      <vt:lpstr>Outside the court</vt:lpstr>
      <vt:lpstr>Inside one court room</vt:lpstr>
      <vt:lpstr>Special Measures: Screens</vt:lpstr>
      <vt:lpstr>Special Measures: Screens</vt:lpstr>
      <vt:lpstr>Special Measures: Screens</vt:lpstr>
      <vt:lpstr>Special Measures: Stopping some people being in court</vt:lpstr>
      <vt:lpstr>Special measures: Using the ‘live link’</vt:lpstr>
      <vt:lpstr>Special measures: Showing the police recorded interview</vt:lpstr>
      <vt:lpstr>Special measures: Showing the police recorded interview</vt:lpstr>
      <vt:lpstr>The small security scanner</vt:lpstr>
      <vt:lpstr>The general waiting area inside the court building</vt:lpstr>
      <vt:lpstr>A waiting room for witnesses</vt:lpstr>
      <vt:lpstr>Walking into one courtroom</vt:lpstr>
      <vt:lpstr>What you see from this witness box</vt:lpstr>
      <vt:lpstr>Using the ‘live link’ to answer questions</vt:lpstr>
      <vt:lpstr>Using the ‘live link’ to answer questions</vt:lpstr>
      <vt:lpstr>The court crest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Ferne</cp:lastModifiedBy>
  <cp:revision>20</cp:revision>
  <dcterms:created xsi:type="dcterms:W3CDTF">2017-06-05T14:55:12Z</dcterms:created>
  <dcterms:modified xsi:type="dcterms:W3CDTF">2021-08-16T14:01:43Z</dcterms:modified>
</cp:coreProperties>
</file>