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59" r:id="rId8"/>
    <p:sldId id="289" r:id="rId9"/>
    <p:sldId id="270" r:id="rId10"/>
    <p:sldId id="271" r:id="rId11"/>
    <p:sldId id="260" r:id="rId12"/>
    <p:sldId id="275" r:id="rId13"/>
    <p:sldId id="274" r:id="rId14"/>
    <p:sldId id="262" r:id="rId15"/>
    <p:sldId id="261" r:id="rId16"/>
    <p:sldId id="276" r:id="rId17"/>
    <p:sldId id="280" r:id="rId18"/>
    <p:sldId id="281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0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3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1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7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8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8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9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9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2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3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13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Newton Aycliffe Magistrates’ Court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Showing the police recorded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police DVD disc used for police interviews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DC849-AD43-4DD2-AA35-3948E405A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87" y="2487405"/>
            <a:ext cx="5340626" cy="40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entrance most people use to go inside the court building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EACA06-94BB-4D3E-887E-7F5FED1A1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06" y="1825625"/>
            <a:ext cx="5804187" cy="4351338"/>
          </a:xfrm>
        </p:spPr>
      </p:pic>
    </p:spTree>
    <p:extLst>
      <p:ext uri="{BB962C8B-B14F-4D97-AF65-F5344CB8AC3E}">
        <p14:creationId xmlns:p14="http://schemas.microsoft.com/office/powerpoint/2010/main" val="275985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small security scanner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6BAE62-AE13-4F01-9DE9-7F9557ED8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94130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general waiting area inside the court building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8A76F0-46AA-4EB2-82C4-8E3D34FD5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7093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waiting room for witnesses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5F9FF2-7458-4028-81D8-AF81DB414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98114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Walking into one courtroom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37CC05-7DD1-4B99-BF53-3F99A09E4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963874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you see from this witness box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D9C931-4F76-43E6-8475-28FBC5DA4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3482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the ‘live link’ to answer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TV in the live link room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AD66D-05F0-4972-8AC7-9AF4E2F9F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8478" y="2746239"/>
            <a:ext cx="4075042" cy="30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56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the ‘live link’ to answer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court room TV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B6FEC6-1CF7-478B-84F3-F56985F00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45" y="2141537"/>
            <a:ext cx="36797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09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court crest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65B67B-47B6-4BED-A26C-841426C95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7" y="2203252"/>
            <a:ext cx="4352925" cy="326469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4DCC5F-F192-48CD-941C-1C0F02663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27" y="2171700"/>
            <a:ext cx="4352924" cy="3264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9E378D-0CFA-4C76-84E6-DB546421B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3347" y="2171700"/>
            <a:ext cx="4352926" cy="32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7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Outside the court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E9CD57-B78C-488C-AC7B-67D223BF8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06340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Inside one court room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F98823-51AB-4A30-9756-BE8B26375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64983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screen(s)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5F177-5485-4B22-932C-1EDFB372E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1708" y="2162865"/>
            <a:ext cx="4948583" cy="37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0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the defendant sees when the screen is used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D1814-59CC-4C2C-ABDE-C23B3FBAD6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60643" y="2348946"/>
            <a:ext cx="5870713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9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the defendant sees when the screen is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7B06A-6B75-4CE1-8A96-1212FD3F7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20887" y="2302565"/>
            <a:ext cx="5950226" cy="44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2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Stopping some people being in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public gallery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A12E1-E112-45D1-840A-0F3455E6A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7782" y="2307743"/>
            <a:ext cx="4936435" cy="37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2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Using the ‘live link’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4AA876-7972-44ED-9823-F554BCC14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25873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Showing the police recorded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room used for police interviews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2D8F1-793D-434B-8DB7-27B65F4A9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74" y="2506661"/>
            <a:ext cx="5194852" cy="38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0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170</Words>
  <Application>Microsoft Office PowerPoint</Application>
  <PresentationFormat>Widescreen</PresentationFormat>
  <Paragraphs>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Newton Aycliffe Magistrates’ Court</vt:lpstr>
      <vt:lpstr>Outside the court</vt:lpstr>
      <vt:lpstr>Inside one court room</vt:lpstr>
      <vt:lpstr>Special Measures: Screens</vt:lpstr>
      <vt:lpstr>Special Measures: Screens</vt:lpstr>
      <vt:lpstr>Special Measures: Screens</vt:lpstr>
      <vt:lpstr>Special Measures: Stopping some people being in court</vt:lpstr>
      <vt:lpstr>Special measures: Using the ‘live link’</vt:lpstr>
      <vt:lpstr>Special measures: Showing the police recorded interview</vt:lpstr>
      <vt:lpstr>Special measures: Showing the police recorded interview</vt:lpstr>
      <vt:lpstr>The entrance most people use to go inside the court building</vt:lpstr>
      <vt:lpstr>The small security scanner</vt:lpstr>
      <vt:lpstr>The general waiting area inside the court building</vt:lpstr>
      <vt:lpstr>A waiting room for witnesses</vt:lpstr>
      <vt:lpstr>Walking into one courtroom</vt:lpstr>
      <vt:lpstr>What you see from this witness box</vt:lpstr>
      <vt:lpstr>Using the ‘live link’ to answer questions</vt:lpstr>
      <vt:lpstr>Using the ‘live link’ to answer questions</vt:lpstr>
      <vt:lpstr>The court crest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Stewart</dc:creator>
  <cp:lastModifiedBy>Ferne</cp:lastModifiedBy>
  <cp:revision>21</cp:revision>
  <dcterms:created xsi:type="dcterms:W3CDTF">2017-06-05T14:55:12Z</dcterms:created>
  <dcterms:modified xsi:type="dcterms:W3CDTF">2021-08-16T14:01:56Z</dcterms:modified>
</cp:coreProperties>
</file>