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6" r:id="rId5"/>
    <p:sldId id="265" r:id="rId6"/>
    <p:sldId id="264" r:id="rId7"/>
    <p:sldId id="259" r:id="rId8"/>
    <p:sldId id="263" r:id="rId9"/>
    <p:sldId id="267" r:id="rId10"/>
    <p:sldId id="270" r:id="rId11"/>
    <p:sldId id="271" r:id="rId12"/>
    <p:sldId id="260" r:id="rId13"/>
    <p:sldId id="275" r:id="rId14"/>
    <p:sldId id="274" r:id="rId15"/>
    <p:sldId id="262" r:id="rId16"/>
    <p:sldId id="261" r:id="rId17"/>
    <p:sldId id="276" r:id="rId18"/>
    <p:sldId id="280" r:id="rId19"/>
    <p:sldId id="281" r:id="rId20"/>
    <p:sldId id="288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5" d="100"/>
          <a:sy n="45" d="100"/>
        </p:scale>
        <p:origin x="82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DCC59-2A48-4086-9E4A-E74794151256}" type="datetimeFigureOut">
              <a:rPr lang="en-GB" smtClean="0"/>
              <a:t>16/08/2021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FFE53-F757-4EAC-8B5C-31F234A7F2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4608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DCC59-2A48-4086-9E4A-E74794151256}" type="datetimeFigureOut">
              <a:rPr lang="en-GB" smtClean="0"/>
              <a:t>16/08/2021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FFE53-F757-4EAC-8B5C-31F234A7F2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634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DCC59-2A48-4086-9E4A-E74794151256}" type="datetimeFigureOut">
              <a:rPr lang="en-GB" smtClean="0"/>
              <a:t>16/08/2021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FFE53-F757-4EAC-8B5C-31F234A7F2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0113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DCC59-2A48-4086-9E4A-E74794151256}" type="datetimeFigureOut">
              <a:rPr lang="en-GB" smtClean="0"/>
              <a:t>16/08/2021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FFE53-F757-4EAC-8B5C-31F234A7F2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6379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DCC59-2A48-4086-9E4A-E74794151256}" type="datetimeFigureOut">
              <a:rPr lang="en-GB" smtClean="0"/>
              <a:t>16/08/2021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FFE53-F757-4EAC-8B5C-31F234A7F2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7154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DCC59-2A48-4086-9E4A-E74794151256}" type="datetimeFigureOut">
              <a:rPr lang="en-GB" smtClean="0"/>
              <a:t>16/08/2021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FFE53-F757-4EAC-8B5C-31F234A7F2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8888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DCC59-2A48-4086-9E4A-E74794151256}" type="datetimeFigureOut">
              <a:rPr lang="en-GB" smtClean="0"/>
              <a:t>16/08/2021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FFE53-F757-4EAC-8B5C-31F234A7F2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7580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DCC59-2A48-4086-9E4A-E74794151256}" type="datetimeFigureOut">
              <a:rPr lang="en-GB" smtClean="0"/>
              <a:t>16/08/2021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FFE53-F757-4EAC-8B5C-31F234A7F2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5898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DCC59-2A48-4086-9E4A-E74794151256}" type="datetimeFigureOut">
              <a:rPr lang="en-GB" smtClean="0"/>
              <a:t>16/08/2021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FFE53-F757-4EAC-8B5C-31F234A7F2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190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DCC59-2A48-4086-9E4A-E74794151256}" type="datetimeFigureOut">
              <a:rPr lang="en-GB" smtClean="0"/>
              <a:t>16/08/2021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FFE53-F757-4EAC-8B5C-31F234A7F2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6820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DCC59-2A48-4086-9E4A-E74794151256}" type="datetimeFigureOut">
              <a:rPr lang="en-GB" smtClean="0"/>
              <a:t>16/08/2021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FFE53-F757-4EAC-8B5C-31F234A7F2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3338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4DCC59-2A48-4086-9E4A-E74794151256}" type="datetimeFigureOut">
              <a:rPr lang="en-GB" smtClean="0"/>
              <a:t>16/08/2021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0FFE53-F757-4EAC-8B5C-31F234A7F2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1135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Newcastle Crown Court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1529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Special measures: Showing the police recorded interview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 room used for police interviews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F9229F-7521-4227-8816-D929CACD51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278" y="2305879"/>
            <a:ext cx="5751443" cy="4313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7402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Special measures: Showing the police recorded interview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 police DVD disc used for police interviews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ADC849-AD43-4DD2-AA35-3948E405A4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687" y="2487405"/>
            <a:ext cx="5340626" cy="4005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01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entrance most people use to go inside the court building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A9C7829-26B0-422F-93AF-D310D130CB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27598594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small security scanner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16BAE62-AE13-4F01-9DE9-7F9557ED8C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19538" y="2369741"/>
            <a:ext cx="4352925" cy="3264693"/>
          </a:xfrm>
        </p:spPr>
      </p:pic>
    </p:spTree>
    <p:extLst>
      <p:ext uri="{BB962C8B-B14F-4D97-AF65-F5344CB8AC3E}">
        <p14:creationId xmlns:p14="http://schemas.microsoft.com/office/powerpoint/2010/main" val="19413041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general waiting area inside the court building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43A88DF-DB5B-4AFE-A1D6-542AC88E09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34709373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 waiting room for witnesses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8F3E2DF4-DC0D-4563-98A1-AE809BB5B4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19811495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Walking into one courtroom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9703904B-D38D-4225-A7E2-23F8CAD9B7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19638746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What you see from this witness box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9D54285-289A-4669-8BCC-778F476958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30348202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Using the ‘live link’ to answer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TV in the live link room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87A0691-6195-4201-B254-91C74C7513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83934" y="2796761"/>
            <a:ext cx="4224131" cy="3168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3568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Using the ‘live link’ to answer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 court room TV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7CCC82-5DC7-49A7-9F15-3BF948F78CF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313043" y="2318440"/>
            <a:ext cx="5565913" cy="4174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3092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Outside the court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A50B79D-597A-4F03-A00B-A9C72A09B4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5777" y="1690688"/>
            <a:ext cx="6320446" cy="4739528"/>
          </a:xfrm>
        </p:spPr>
      </p:pic>
    </p:spTree>
    <p:extLst>
      <p:ext uri="{BB962C8B-B14F-4D97-AF65-F5344CB8AC3E}">
        <p14:creationId xmlns:p14="http://schemas.microsoft.com/office/powerpoint/2010/main" val="40634076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court crest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CFA1523-D23B-4762-8C94-C6AD61ECD8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19538" y="2369741"/>
            <a:ext cx="4352925" cy="3264693"/>
          </a:xfrm>
        </p:spPr>
      </p:pic>
    </p:spTree>
    <p:extLst>
      <p:ext uri="{BB962C8B-B14F-4D97-AF65-F5344CB8AC3E}">
        <p14:creationId xmlns:p14="http://schemas.microsoft.com/office/powerpoint/2010/main" val="21500755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Inside one court room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6A1BE9D6-D054-4054-A575-10E7C671EB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16498332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Special Measures: Screens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screen(s)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2258E35-D2E5-4419-A3F8-5ABDB3972C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92286" y="2532960"/>
            <a:ext cx="4525617" cy="339421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2CD7064-B1A1-4E7A-B9F7-7CBC2F437F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642652" y="2532962"/>
            <a:ext cx="4525618" cy="3394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1044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Special Measures: Screens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What the defendant sees when the screen is used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1AA3C90-9A11-4BCA-953F-957E3A781E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5930" y="2506662"/>
            <a:ext cx="5420139" cy="4065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6966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Special Measures: Screens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What the defendant sees when the screen is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used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F207462-80D1-4D3D-B736-5A67579666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180521" y="2352260"/>
            <a:ext cx="5830957" cy="437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4244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Special Measures: Stopping some people being in court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public gallery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634A38-2E50-4BD9-84C6-1C9E217E32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07621" y="2832239"/>
            <a:ext cx="3976756" cy="2982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7243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Special measures: No wigs or gowns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8FC0878-2DD1-450E-8ED1-3304E1F080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436471" y="2234804"/>
            <a:ext cx="4352925" cy="3264693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8C68239-1596-44F4-B38A-FEDD6B3A27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046" y="1690688"/>
            <a:ext cx="3264695" cy="4352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8690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Special measures: Using the ‘live link’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1151990D-EFA1-4DA3-82BF-200F5B732C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19538" y="2369741"/>
            <a:ext cx="4352925" cy="3264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5491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</TotalTime>
  <Words>175</Words>
  <Application>Microsoft Office PowerPoint</Application>
  <PresentationFormat>Widescreen</PresentationFormat>
  <Paragraphs>28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Newcastle Crown Court</vt:lpstr>
      <vt:lpstr>Outside the court</vt:lpstr>
      <vt:lpstr>Inside one court room</vt:lpstr>
      <vt:lpstr>Special Measures: Screens</vt:lpstr>
      <vt:lpstr>Special Measures: Screens</vt:lpstr>
      <vt:lpstr>Special Measures: Screens</vt:lpstr>
      <vt:lpstr>Special Measures: Stopping some people being in court</vt:lpstr>
      <vt:lpstr>Special measures: No wigs or gowns</vt:lpstr>
      <vt:lpstr>Special measures: Using the ‘live link’</vt:lpstr>
      <vt:lpstr>Special measures: Showing the police recorded interview</vt:lpstr>
      <vt:lpstr>Special measures: Showing the police recorded interview</vt:lpstr>
      <vt:lpstr>The entrance most people use to go inside the court building</vt:lpstr>
      <vt:lpstr>The small security scanner</vt:lpstr>
      <vt:lpstr>The general waiting area inside the court building</vt:lpstr>
      <vt:lpstr>A waiting room for witnesses</vt:lpstr>
      <vt:lpstr>Walking into one courtroom</vt:lpstr>
      <vt:lpstr>What you see from this witness box</vt:lpstr>
      <vt:lpstr>Using the ‘live link’ to answer questions</vt:lpstr>
      <vt:lpstr>Using the ‘live link’ to answer questions</vt:lpstr>
      <vt:lpstr>The court crest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Susan Stewart</dc:creator>
  <cp:lastModifiedBy>Ferne</cp:lastModifiedBy>
  <cp:revision>14</cp:revision>
  <dcterms:created xsi:type="dcterms:W3CDTF">2017-06-05T14:55:12Z</dcterms:created>
  <dcterms:modified xsi:type="dcterms:W3CDTF">2021-08-16T14:01:01Z</dcterms:modified>
</cp:coreProperties>
</file>