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65" r:id="rId6"/>
    <p:sldId id="264" r:id="rId7"/>
    <p:sldId id="259" r:id="rId8"/>
    <p:sldId id="263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CC59-2A48-4086-9E4A-E74794151256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FE53-F757-4EAC-8B5C-31F234A7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608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CC59-2A48-4086-9E4A-E74794151256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FE53-F757-4EAC-8B5C-31F234A7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34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CC59-2A48-4086-9E4A-E74794151256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FE53-F757-4EAC-8B5C-31F234A7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113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CC59-2A48-4086-9E4A-E74794151256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FE53-F757-4EAC-8B5C-31F234A7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37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CC59-2A48-4086-9E4A-E74794151256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FE53-F757-4EAC-8B5C-31F234A7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154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CC59-2A48-4086-9E4A-E74794151256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FE53-F757-4EAC-8B5C-31F234A7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888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CC59-2A48-4086-9E4A-E74794151256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FE53-F757-4EAC-8B5C-31F234A7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580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CC59-2A48-4086-9E4A-E74794151256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FE53-F757-4EAC-8B5C-31F234A7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898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CC59-2A48-4086-9E4A-E74794151256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FE53-F757-4EAC-8B5C-31F234A7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190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CC59-2A48-4086-9E4A-E74794151256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FE53-F757-4EAC-8B5C-31F234A7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820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CC59-2A48-4086-9E4A-E74794151256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FE53-F757-4EAC-8B5C-31F234A7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338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DCC59-2A48-4086-9E4A-E74794151256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FFE53-F757-4EAC-8B5C-31F234A7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135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Remote Link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Durham</a:t>
            </a:r>
          </a:p>
        </p:txBody>
      </p:sp>
    </p:spTree>
    <p:extLst>
      <p:ext uri="{BB962C8B-B14F-4D97-AF65-F5344CB8AC3E}">
        <p14:creationId xmlns:p14="http://schemas.microsoft.com/office/powerpoint/2010/main" val="308152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Inside the entrance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5E550B4-7463-4D4B-A865-5E693D3FE6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4063407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corridor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E28449-D507-4A40-8CF9-1F27684C1F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1649833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waiting room for the link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D8AB75-9128-4B5C-B534-F7260640D8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0895" y="2294885"/>
            <a:ext cx="4352925" cy="326469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B27057-EA7A-4756-86C7-3CF4A4F863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21208" y="2238745"/>
            <a:ext cx="4352927" cy="337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104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door to the link room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1752C0-31EB-4A5B-9E36-51FDCC442A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4269696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Stood at the doorway of the link room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3ACFD5-6076-4058-9B4C-594EF0A017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2196424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chairs in the remote link room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2CB18F-8ABD-440C-BEAF-B0A841A6AD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4065724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link room TV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5B3486-46F5-4614-B0CE-A38EEF779D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1418869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courtroom TV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57D9E6-687C-415A-924C-6C0466CE61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759859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43</Words>
  <Application>Microsoft Office PowerPoint</Application>
  <PresentationFormat>Widescreen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The Remote Link</vt:lpstr>
      <vt:lpstr>Inside the entrance</vt:lpstr>
      <vt:lpstr>The corridor</vt:lpstr>
      <vt:lpstr>The waiting room for the link</vt:lpstr>
      <vt:lpstr>The door to the link room</vt:lpstr>
      <vt:lpstr>Stood at the doorway of the link room</vt:lpstr>
      <vt:lpstr>The chairs in the remote link room</vt:lpstr>
      <vt:lpstr>The link room TV</vt:lpstr>
      <vt:lpstr>The courtroom TV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Stewart</dc:creator>
  <cp:lastModifiedBy>Ferne Brewster</cp:lastModifiedBy>
  <cp:revision>2</cp:revision>
  <dcterms:created xsi:type="dcterms:W3CDTF">2017-06-05T14:55:12Z</dcterms:created>
  <dcterms:modified xsi:type="dcterms:W3CDTF">2021-10-01T15:11:32Z</dcterms:modified>
</cp:coreProperties>
</file>