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5" r:id="rId6"/>
    <p:sldId id="264" r:id="rId7"/>
    <p:sldId id="259" r:id="rId8"/>
    <p:sldId id="263" r:id="rId9"/>
    <p:sldId id="267" r:id="rId10"/>
    <p:sldId id="270" r:id="rId11"/>
    <p:sldId id="271" r:id="rId12"/>
    <p:sldId id="260" r:id="rId13"/>
    <p:sldId id="275" r:id="rId14"/>
    <p:sldId id="274" r:id="rId15"/>
    <p:sldId id="262" r:id="rId16"/>
    <p:sldId id="276" r:id="rId17"/>
    <p:sldId id="280" r:id="rId18"/>
    <p:sldId id="281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0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3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11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37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15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88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8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89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9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82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33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13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Durham Crown Court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Showing the police recorded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room used for police interviews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F9229F-7521-4227-8816-D929CACD51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78" y="2305879"/>
            <a:ext cx="5751443" cy="431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40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Showing the police recorded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police DVD disc used for police interviews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DC849-AD43-4DD2-AA35-3948E405A4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687" y="2487405"/>
            <a:ext cx="5340626" cy="400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entrance most people use to go inside the court building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4E7915-9535-4DA6-87A6-3B76046A0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759859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small security scanner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6BAE62-AE13-4F01-9DE9-7F9557ED8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941304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general waiting area inside the court building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184BB1-E09C-4166-B3EE-834F46BFF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70937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waiting room for witnesses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3A3146-C808-4D26-93D8-5D384FDEE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2781" y="2389670"/>
            <a:ext cx="4890697" cy="366802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76C6C2-AA67-4DE7-A29E-EEACCCC73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78521" y="2389670"/>
            <a:ext cx="4890699" cy="36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49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you see from this witness box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413FA1-440A-4074-8DD7-E1BF6B593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99" y="1825625"/>
            <a:ext cx="3375002" cy="4351338"/>
          </a:xfrm>
        </p:spPr>
      </p:pic>
    </p:spTree>
    <p:extLst>
      <p:ext uri="{BB962C8B-B14F-4D97-AF65-F5344CB8AC3E}">
        <p14:creationId xmlns:p14="http://schemas.microsoft.com/office/powerpoint/2010/main" val="3034820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Using the ‘live link’ to answer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TV in the live link room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F6E9E-7A58-4AA1-8D09-F130FA6CB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8595" y="2874754"/>
            <a:ext cx="4294809" cy="322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56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Using the ‘live link’ to answer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court room TV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CCC82-5DC7-49A7-9F15-3BF948F78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13043" y="2318440"/>
            <a:ext cx="5565913" cy="41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09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court crest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FEF86E-FD1A-47D5-98C6-B548A9EC5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5559" y="2280799"/>
            <a:ext cx="4720880" cy="3540659"/>
          </a:xfrm>
        </p:spPr>
      </p:pic>
    </p:spTree>
    <p:extLst>
      <p:ext uri="{BB962C8B-B14F-4D97-AF65-F5344CB8AC3E}">
        <p14:creationId xmlns:p14="http://schemas.microsoft.com/office/powerpoint/2010/main" val="215007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Outside the court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942191-4017-4C62-8491-134ED82C0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406340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Inside one court room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6A614E-C56B-4A41-B7B2-CA5D0175A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42649" y="1526450"/>
            <a:ext cx="6306701" cy="4730026"/>
          </a:xfrm>
        </p:spPr>
      </p:pic>
    </p:spTree>
    <p:extLst>
      <p:ext uri="{BB962C8B-B14F-4D97-AF65-F5344CB8AC3E}">
        <p14:creationId xmlns:p14="http://schemas.microsoft.com/office/powerpoint/2010/main" val="164983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Screens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screen(s)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AB8543-FF78-4010-BBA6-2B1BA659A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27" y="1961321"/>
            <a:ext cx="3887745" cy="467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0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Screens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the defendant sees when the screen is used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8429C-2A2C-4F6A-91C8-083319130A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76487" y="2382630"/>
            <a:ext cx="5239026" cy="392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9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Screens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the defendant sees when the screen is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used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8D7F1-30E4-4D19-9097-676DE5D3A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26296" y="2338319"/>
            <a:ext cx="5539408" cy="41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2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Stopping some people being in court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public gallery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A9AB48-9A3C-48F9-A9AC-8F42EFEA8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90957" y="2285311"/>
            <a:ext cx="5610085" cy="420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2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No wigs or gowns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FC0878-2DD1-450E-8ED1-3304E1F08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3225" y="2422750"/>
            <a:ext cx="4352925" cy="326469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C68239-1596-44F4-B38A-FEDD6B3A2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99" y="1878634"/>
            <a:ext cx="3264695" cy="435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6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Using the ‘live link’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7D51E5-714A-47B3-ACD1-03A333CD0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2550" y="2269340"/>
            <a:ext cx="4826898" cy="3620173"/>
          </a:xfrm>
        </p:spPr>
      </p:pic>
    </p:spTree>
    <p:extLst>
      <p:ext uri="{BB962C8B-B14F-4D97-AF65-F5344CB8AC3E}">
        <p14:creationId xmlns:p14="http://schemas.microsoft.com/office/powerpoint/2010/main" val="1258549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171</Words>
  <Application>Microsoft Office PowerPoint</Application>
  <PresentationFormat>Widescreen</PresentationFormat>
  <Paragraphs>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Durham Crown Court</vt:lpstr>
      <vt:lpstr>Outside the court</vt:lpstr>
      <vt:lpstr>Inside one court room</vt:lpstr>
      <vt:lpstr>Special Measures: Screens</vt:lpstr>
      <vt:lpstr>Special Measures: Screens</vt:lpstr>
      <vt:lpstr>Special Measures: Screens</vt:lpstr>
      <vt:lpstr>Special Measures: Stopping some people being in court</vt:lpstr>
      <vt:lpstr>Special measures: No wigs or gowns</vt:lpstr>
      <vt:lpstr>Special measures: Using the ‘live link’</vt:lpstr>
      <vt:lpstr>Special measures: Showing the police recorded interview</vt:lpstr>
      <vt:lpstr>Special measures: Showing the police recorded interview</vt:lpstr>
      <vt:lpstr>The entrance most people use to go inside the court building</vt:lpstr>
      <vt:lpstr>The small security scanner</vt:lpstr>
      <vt:lpstr>The general waiting area inside the court building</vt:lpstr>
      <vt:lpstr>A waiting room for witnesses</vt:lpstr>
      <vt:lpstr>What you see from this witness box</vt:lpstr>
      <vt:lpstr>Using the ‘live link’ to answer questions</vt:lpstr>
      <vt:lpstr>Using the ‘live link’ to answer questions</vt:lpstr>
      <vt:lpstr>The court crest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Stewart</dc:creator>
  <cp:lastModifiedBy>Ferne</cp:lastModifiedBy>
  <cp:revision>15</cp:revision>
  <dcterms:created xsi:type="dcterms:W3CDTF">2017-06-05T14:55:12Z</dcterms:created>
  <dcterms:modified xsi:type="dcterms:W3CDTF">2021-08-16T13:55:36Z</dcterms:modified>
</cp:coreProperties>
</file>